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9" r:id="rId4"/>
    <p:sldId id="261" r:id="rId5"/>
    <p:sldId id="266" r:id="rId6"/>
    <p:sldId id="264" r:id="rId7"/>
    <p:sldId id="263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4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2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83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8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72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5E5E7F-C82C-48FD-95D9-1BA013A510A7}" type="datetimeFigureOut">
              <a:rPr lang="ko-KR" altLang="en-US" smtClean="0"/>
              <a:t>2024-06-17(Mon)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48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velo789/aws_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E9F4-D0D5-2B27-B3C6-B9EC0CDC8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부산 지역 도서관 </a:t>
            </a:r>
            <a:br>
              <a:rPr lang="en-US" altLang="ko-KR" dirty="0"/>
            </a:br>
            <a:r>
              <a:rPr lang="ko-KR" altLang="en-US" dirty="0"/>
              <a:t>도서 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C98D-531C-DA52-1ABA-980079BEE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학번 </a:t>
            </a:r>
            <a:r>
              <a:rPr lang="en-US" altLang="ko-KR" dirty="0"/>
              <a:t>: 201895035</a:t>
            </a:r>
          </a:p>
          <a:p>
            <a:pPr algn="r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박기윤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290A5F-4765-36A2-A181-9986D29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4544340"/>
            <a:ext cx="660342" cy="7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8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D167-1B4E-17B2-8639-7F5C0AE5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프로그램 코드</a:t>
            </a:r>
            <a:br>
              <a:rPr lang="en-US" altLang="ko-KR"/>
            </a:br>
            <a:r>
              <a:rPr lang="ko-KR" altLang="en-US"/>
              <a:t>데이터 정제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B643CAF-5677-E908-1CA2-1AE4D6BB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E1773-AD2C-9595-E88C-2FF4D34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26" y="2951243"/>
            <a:ext cx="4691098" cy="29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5414A-7CA2-0FFC-9904-1DE3DDAD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86" y="2963509"/>
            <a:ext cx="4798336" cy="29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9C35E3-2191-BD4F-5407-40EF22A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932CE7-0775-B269-36EB-A03D3AF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이벤트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F768F-0B33-C071-EA10-67AD2341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2" y="2978590"/>
            <a:ext cx="4510938" cy="299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F4D90-6F6C-8902-82D6-33BCFF32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47" y="2988947"/>
            <a:ext cx="3535921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4321-DDEA-4B5D-387D-9D44C63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70D18-1AD3-BFD8-58F7-03A7CD86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395F8-5EFD-9D0C-460A-E9C9BFC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4" y="2977712"/>
            <a:ext cx="2937095" cy="289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6D940A-6139-D964-8D78-FD3D773C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2" y="2977712"/>
            <a:ext cx="5621961" cy="1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C9D0-661A-B12B-0E66-A7ED5CD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KakaoTalk_Recording_20240616_225253">
            <a:hlinkClick r:id="" action="ppaction://media"/>
            <a:extLst>
              <a:ext uri="{FF2B5EF4-FFF2-40B4-BE49-F238E27FC236}">
                <a16:creationId xmlns:a16="http://schemas.microsoft.com/office/drawing/2014/main" id="{D959FEED-D91E-1F19-2572-81605E4997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425" y="2557993"/>
            <a:ext cx="5899150" cy="3317875"/>
          </a:xfrm>
        </p:spPr>
      </p:pic>
    </p:spTree>
    <p:extLst>
      <p:ext uri="{BB962C8B-B14F-4D97-AF65-F5344CB8AC3E}">
        <p14:creationId xmlns:p14="http://schemas.microsoft.com/office/powerpoint/2010/main" val="2418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B1D37-AB5B-0642-D04E-5334780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6432ED-BAEB-CD14-307F-CF6EA504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Log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28C8D4-EAA7-0C5B-EE9A-78F0A77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96" y="3012652"/>
            <a:ext cx="8465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1E10-14A4-70AD-598F-78E1B17E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39BC-D46E-341B-DA9D-89704AA2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DynamoDB Log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15A4B-277C-9531-7FAC-0872B200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5" y="3060786"/>
            <a:ext cx="7604910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1662A0-B88D-177F-9BAB-51C3179A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28052"/>
            <a:ext cx="9601196" cy="1303867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1945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8B00B-5C0F-5FEB-E76E-2ABC3BD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9D93F-CE0B-C0FF-6854-F1651961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구성도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결과</a:t>
            </a:r>
          </a:p>
        </p:txBody>
      </p:sp>
    </p:spTree>
    <p:extLst>
      <p:ext uri="{BB962C8B-B14F-4D97-AF65-F5344CB8AC3E}">
        <p14:creationId xmlns:p14="http://schemas.microsoft.com/office/powerpoint/2010/main" val="21602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02D3-4CFB-868E-9E21-6E52B202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구성도</a:t>
            </a:r>
          </a:p>
        </p:txBody>
      </p:sp>
      <p:pic>
        <p:nvPicPr>
          <p:cNvPr id="2050" name="Picture 2" descr="Get to Know AWS Identity and Access Management | Salesforce Trailhead">
            <a:extLst>
              <a:ext uri="{FF2B5EF4-FFF2-40B4-BE49-F238E27FC236}">
                <a16:creationId xmlns:a16="http://schemas.microsoft.com/office/drawing/2014/main" id="{C8B9D401-0608-8C53-270D-EF1AACD8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9362"/>
            <a:ext cx="75747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 AWS Lambda Hands On DIY Projects - CodeSolutionsHub">
            <a:extLst>
              <a:ext uri="{FF2B5EF4-FFF2-40B4-BE49-F238E27FC236}">
                <a16:creationId xmlns:a16="http://schemas.microsoft.com/office/drawing/2014/main" id="{BEFAF74C-A998-8207-FD76-0DEB5F43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48" y="3752332"/>
            <a:ext cx="916568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DynamoDB Complete Guide (incl Schema Designing), 40% OFF">
            <a:extLst>
              <a:ext uri="{FF2B5EF4-FFF2-40B4-BE49-F238E27FC236}">
                <a16:creationId xmlns:a16="http://schemas.microsoft.com/office/drawing/2014/main" id="{E967910F-7295-E274-ED3D-B809BFF7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39" y="3854964"/>
            <a:ext cx="1968541" cy="7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timize Your AWS S3 Performance. AWS S3 provides a great performance. It…  | by Sakshi Khandelwal | AWS in Plain English">
            <a:extLst>
              <a:ext uri="{FF2B5EF4-FFF2-40B4-BE49-F238E27FC236}">
                <a16:creationId xmlns:a16="http://schemas.microsoft.com/office/drawing/2014/main" id="{D806B9E4-3030-3449-B009-9695515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71" y="3774926"/>
            <a:ext cx="1415395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API Gateway. The Server less API service from AWS | Towards AWS">
            <a:extLst>
              <a:ext uri="{FF2B5EF4-FFF2-40B4-BE49-F238E27FC236}">
                <a16:creationId xmlns:a16="http://schemas.microsoft.com/office/drawing/2014/main" id="{20DCFED2-D106-F800-D9DF-EC28003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82" y="3824579"/>
            <a:ext cx="1214511" cy="7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loudfront 캐시 무효화">
            <a:extLst>
              <a:ext uri="{FF2B5EF4-FFF2-40B4-BE49-F238E27FC236}">
                <a16:creationId xmlns:a16="http://schemas.microsoft.com/office/drawing/2014/main" id="{E9E6DE3F-B4C8-3578-1F24-7289964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3" y="3737122"/>
            <a:ext cx="1669760" cy="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CloudWatch INSUFFICIENT_DATA for Linux System Metric | Ady's Blog">
            <a:extLst>
              <a:ext uri="{FF2B5EF4-FFF2-40B4-BE49-F238E27FC236}">
                <a16:creationId xmlns:a16="http://schemas.microsoft.com/office/drawing/2014/main" id="{4541EE4F-ED22-3561-EAFB-7AD616AC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7" y="5135035"/>
            <a:ext cx="1817429" cy="9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0E6A3F-1DEF-463F-7863-2F5EF1FF1049}"/>
              </a:ext>
            </a:extLst>
          </p:cNvPr>
          <p:cNvSpPr/>
          <p:nvPr/>
        </p:nvSpPr>
        <p:spPr>
          <a:xfrm flipH="1">
            <a:off x="7059628" y="4257556"/>
            <a:ext cx="462323" cy="2824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F500D63-915D-2722-526A-13A4696753D9}"/>
              </a:ext>
            </a:extLst>
          </p:cNvPr>
          <p:cNvSpPr/>
          <p:nvPr/>
        </p:nvSpPr>
        <p:spPr>
          <a:xfrm rot="10800000">
            <a:off x="10252701" y="3255524"/>
            <a:ext cx="247060" cy="4511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A55990-46A6-C6BB-8288-7B90780CD738}"/>
              </a:ext>
            </a:extLst>
          </p:cNvPr>
          <p:cNvSpPr/>
          <p:nvPr/>
        </p:nvSpPr>
        <p:spPr>
          <a:xfrm>
            <a:off x="5137671" y="3875227"/>
            <a:ext cx="723683" cy="558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8DE9B5-8D35-6BC7-942A-0D2803236083}"/>
              </a:ext>
            </a:extLst>
          </p:cNvPr>
          <p:cNvSpPr/>
          <p:nvPr/>
        </p:nvSpPr>
        <p:spPr>
          <a:xfrm rot="10800000">
            <a:off x="2677956" y="3866460"/>
            <a:ext cx="723683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372D6C-2FF8-49B4-36E4-770933E8DF4F}"/>
              </a:ext>
            </a:extLst>
          </p:cNvPr>
          <p:cNvSpPr/>
          <p:nvPr/>
        </p:nvSpPr>
        <p:spPr>
          <a:xfrm rot="16200000">
            <a:off x="1520594" y="3119191"/>
            <a:ext cx="555298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1A32F2-E6AB-E50B-E439-0477F9183B76}"/>
              </a:ext>
            </a:extLst>
          </p:cNvPr>
          <p:cNvSpPr/>
          <p:nvPr/>
        </p:nvSpPr>
        <p:spPr>
          <a:xfrm>
            <a:off x="9875201" y="3255525"/>
            <a:ext cx="247062" cy="45112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FDD8A-F533-FD7E-386E-FE7F73A7201E}"/>
              </a:ext>
            </a:extLst>
          </p:cNvPr>
          <p:cNvCxnSpPr/>
          <p:nvPr/>
        </p:nvCxnSpPr>
        <p:spPr>
          <a:xfrm>
            <a:off x="6474736" y="3408660"/>
            <a:ext cx="0" cy="323332"/>
          </a:xfrm>
          <a:prstGeom prst="line">
            <a:avLst/>
          </a:prstGeom>
          <a:ln w="3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DCC359-5854-7D6B-F588-8BB59DE28BA5}"/>
              </a:ext>
            </a:extLst>
          </p:cNvPr>
          <p:cNvSpPr/>
          <p:nvPr/>
        </p:nvSpPr>
        <p:spPr>
          <a:xfrm>
            <a:off x="3918778" y="3151350"/>
            <a:ext cx="470779" cy="5552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D5675-6FDF-0F8D-DCEC-8F91F2ED6AC3}"/>
              </a:ext>
            </a:extLst>
          </p:cNvPr>
          <p:cNvSpPr/>
          <p:nvPr/>
        </p:nvSpPr>
        <p:spPr>
          <a:xfrm>
            <a:off x="1451196" y="2608808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8D686-BC4B-185C-69E1-1CCC48DC0A73}"/>
              </a:ext>
            </a:extLst>
          </p:cNvPr>
          <p:cNvSpPr/>
          <p:nvPr/>
        </p:nvSpPr>
        <p:spPr>
          <a:xfrm>
            <a:off x="3773598" y="2504629"/>
            <a:ext cx="694094" cy="555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330712-181B-B47D-E2D8-8226ED89AF88}"/>
              </a:ext>
            </a:extLst>
          </p:cNvPr>
          <p:cNvSpPr/>
          <p:nvPr/>
        </p:nvSpPr>
        <p:spPr>
          <a:xfrm>
            <a:off x="9850024" y="2671885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1215001D-A9F3-D192-7C3A-8003C8D636E0}"/>
              </a:ext>
            </a:extLst>
          </p:cNvPr>
          <p:cNvSpPr/>
          <p:nvPr/>
        </p:nvSpPr>
        <p:spPr>
          <a:xfrm flipH="1">
            <a:off x="6853473" y="3221648"/>
            <a:ext cx="2891289" cy="497452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EE1A8B92-880C-FED6-3D79-C331AEB92C98}"/>
              </a:ext>
            </a:extLst>
          </p:cNvPr>
          <p:cNvSpPr/>
          <p:nvPr/>
        </p:nvSpPr>
        <p:spPr>
          <a:xfrm>
            <a:off x="6956616" y="4625134"/>
            <a:ext cx="2788146" cy="412641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65876E-8353-4EC0-EDA7-078782EDF665}"/>
              </a:ext>
            </a:extLst>
          </p:cNvPr>
          <p:cNvSpPr/>
          <p:nvPr/>
        </p:nvSpPr>
        <p:spPr>
          <a:xfrm>
            <a:off x="6527016" y="4654836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0BBD939A-2698-FA51-9CBD-9C89A47BBB12}"/>
              </a:ext>
            </a:extLst>
          </p:cNvPr>
          <p:cNvSpPr/>
          <p:nvPr/>
        </p:nvSpPr>
        <p:spPr>
          <a:xfrm flipH="1">
            <a:off x="6335105" y="4651615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2">
            <a:extLst>
              <a:ext uri="{FF2B5EF4-FFF2-40B4-BE49-F238E27FC236}">
                <a16:creationId xmlns:a16="http://schemas.microsoft.com/office/drawing/2014/main" id="{AB01F452-01A4-FD08-5DC5-5A05BF55B008}"/>
              </a:ext>
            </a:extLst>
          </p:cNvPr>
          <p:cNvSpPr/>
          <p:nvPr/>
        </p:nvSpPr>
        <p:spPr>
          <a:xfrm rot="16200000">
            <a:off x="7241036" y="3701711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아래쪽 12">
            <a:extLst>
              <a:ext uri="{FF2B5EF4-FFF2-40B4-BE49-F238E27FC236}">
                <a16:creationId xmlns:a16="http://schemas.microsoft.com/office/drawing/2014/main" id="{323E5702-5432-0983-EE85-1EF149E3A370}"/>
              </a:ext>
            </a:extLst>
          </p:cNvPr>
          <p:cNvSpPr/>
          <p:nvPr/>
        </p:nvSpPr>
        <p:spPr>
          <a:xfrm rot="16200000" flipH="1">
            <a:off x="7241035" y="3871424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C42B-7BA8-7005-613E-4C7C3B2D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S3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9A9177-77EA-F662-1D0F-E8E3B727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정적 웹 호스팅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0A259-003F-F59E-8332-37C69EB4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19" y="173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E3FC0-C19E-1EC4-DD12-855FA89A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7" name="_x189633320">
            <a:extLst>
              <a:ext uri="{FF2B5EF4-FFF2-40B4-BE49-F238E27FC236}">
                <a16:creationId xmlns:a16="http://schemas.microsoft.com/office/drawing/2014/main" id="{CCFE8C2E-1336-ED0B-0391-3CF41571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9" y="2980046"/>
            <a:ext cx="3306984" cy="2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6BC1341-2C39-83EB-88B5-31ED864F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BB837D4-7818-FBEC-6B16-DEBDBFB0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0E059-79AA-4D64-BCE2-CE6A0E5F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15" y="2982686"/>
            <a:ext cx="3355297" cy="303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8F98-827E-A945-FE78-96F6FFB4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5" y="3042132"/>
            <a:ext cx="4536213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352E-0BCF-18CC-3B35-AFDDCA5F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Cloud Front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EC31-9DC0-A538-1AF7-9AE0FE29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D6210-B491-4546-99BE-93787246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58" y="3035447"/>
            <a:ext cx="3195873" cy="31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FE60-DE86-F6DA-1AEC-1E2F2F1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IAM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BC3E9-2740-2658-B8A9-316CD088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Policies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49E2972-6892-EFF3-9959-E496915D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Roles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67FA31-EADC-991F-1BEF-9454081E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26" y="277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6BFDCC-0DAD-C7E6-56D7-9D518DBC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04" y="25892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1" name="_x645484848">
            <a:extLst>
              <a:ext uri="{FF2B5EF4-FFF2-40B4-BE49-F238E27FC236}">
                <a16:creationId xmlns:a16="http://schemas.microsoft.com/office/drawing/2014/main" id="{EB993E30-E81F-0BDF-16A4-08F1BBD0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4" y="3243262"/>
            <a:ext cx="3121025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85D5D48-C1F4-C2DE-F5F0-CD746112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381" y="2676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3" name="_x645483048">
            <a:extLst>
              <a:ext uri="{FF2B5EF4-FFF2-40B4-BE49-F238E27FC236}">
                <a16:creationId xmlns:a16="http://schemas.microsoft.com/office/drawing/2014/main" id="{4BD621A8-D43C-B384-2034-78DF3E2D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0" y="3250178"/>
            <a:ext cx="4356460" cy="28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9847-9B90-20EE-1C3E-7E8553AB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401CB-67C6-5806-DE8B-B65495E2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BB14A-B3A2-246B-4172-C74E005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7" y="3061651"/>
            <a:ext cx="4032470" cy="2814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200C-3FF5-B8AF-8576-44F183FA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9" y="3111446"/>
            <a:ext cx="3609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2C8CF-1056-5CA8-1425-9F57B5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DynamoDB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BB33-39ED-CAA9-C54F-F71CF3F1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busan_book</a:t>
            </a:r>
            <a:r>
              <a:rPr lang="en-US" altLang="ko-KR" dirty="0"/>
              <a:t> Table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7D85EA-7121-4392-5E5E-13C388D09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45482976">
            <a:extLst>
              <a:ext uri="{FF2B5EF4-FFF2-40B4-BE49-F238E27FC236}">
                <a16:creationId xmlns:a16="http://schemas.microsoft.com/office/drawing/2014/main" id="{25059A51-5265-F452-18D0-BF64F7D2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9" y="3026831"/>
            <a:ext cx="3832225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8040-AA54-763D-84C3-1513492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en-US" altLang="ko-KR" dirty="0" err="1"/>
              <a:t>Gatway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1BC6D7D-F039-6B8E-8F8C-83D0ADAB0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의 </a:t>
            </a:r>
            <a:r>
              <a:rPr lang="en-US" altLang="ko-KR" dirty="0"/>
              <a:t>Resources </a:t>
            </a:r>
            <a:r>
              <a:rPr lang="ko-KR" altLang="en-US" dirty="0"/>
              <a:t>생성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69B40D-B492-5E03-C5D7-C8798B26F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배포를 위한 </a:t>
            </a:r>
            <a:r>
              <a:rPr lang="en-US" altLang="ko-KR" dirty="0"/>
              <a:t>Stages </a:t>
            </a:r>
            <a:r>
              <a:rPr lang="ko-KR" altLang="en-US" dirty="0"/>
              <a:t>생성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E805FD-1D70-284A-D031-4C1F504C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9802-5FCF-8972-4EDA-E51FEB09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5A5BA-E683-04AE-F675-81B9E48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48" y="3026772"/>
            <a:ext cx="4313509" cy="3089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FD802-0370-8095-9D41-2FEC214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4" y="3026772"/>
            <a:ext cx="3342668" cy="3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345</TotalTime>
  <Words>115</Words>
  <Application>Microsoft Office PowerPoint</Application>
  <PresentationFormat>와이드스크린</PresentationFormat>
  <Paragraphs>41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Garamond</vt:lpstr>
      <vt:lpstr>자연주의</vt:lpstr>
      <vt:lpstr>부산 지역 도서관  도서 검색</vt:lpstr>
      <vt:lpstr>목차</vt:lpstr>
      <vt:lpstr>프로그램 구성도</vt:lpstr>
      <vt:lpstr>프로그램 구현 S3</vt:lpstr>
      <vt:lpstr>프로그램 구현 Cloud Front</vt:lpstr>
      <vt:lpstr>프로그램 구현 IAM</vt:lpstr>
      <vt:lpstr>프로그램 구현 Lambda</vt:lpstr>
      <vt:lpstr>프로그램 구현 DynamoDB</vt:lpstr>
      <vt:lpstr>프로그램 구현 API Gatway</vt:lpstr>
      <vt:lpstr>프로그램 코드 데이터 정제</vt:lpstr>
      <vt:lpstr>프로그램 코드 Lambda</vt:lpstr>
      <vt:lpstr>프로그램 코드 Lambda</vt:lpstr>
      <vt:lpstr>실행 결과</vt:lpstr>
      <vt:lpstr>실행 결과 CloudWatch Log</vt:lpstr>
      <vt:lpstr>실행 결과 CloudWatch Log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kiyun park</dc:creator>
  <cp:lastModifiedBy>kiyun park</cp:lastModifiedBy>
  <cp:revision>21</cp:revision>
  <dcterms:created xsi:type="dcterms:W3CDTF">2024-06-15T08:02:11Z</dcterms:created>
  <dcterms:modified xsi:type="dcterms:W3CDTF">2024-06-17T04:28:21Z</dcterms:modified>
</cp:coreProperties>
</file>